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exandria"/>
      <p:regular r:id="rId17"/>
    </p:embeddedFont>
    <p:embeddedFont>
      <p:font typeface="Alexandria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7-1.png>
</file>

<file path=ppt/media/image-7-2.svg>
</file>

<file path=ppt/media/image-7-3.png>
</file>

<file path=ppt/media/image-7-4.sv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ithub.com/AnaLinsDev/projeto_final_i1a2" TargetMode="External"/><Relationship Id="rId7" Type="http://schemas.openxmlformats.org/officeDocument/2006/relationships/hyperlink" Target="https://projetofinali2a2.streamlit.app/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5" Type="http://schemas.openxmlformats.org/officeDocument/2006/relationships/image" Target="../media/image-10-4.png"/><Relationship Id="rId6" Type="http://schemas.openxmlformats.org/officeDocument/2006/relationships/image" Target="../media/image-10-5.sv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52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Relatório 2025: Projeto Final I2A2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29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Apresentação do projeto "Extração de dados de notas fiscais físicas ou digitais em empresas de pequeno e médio porte".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88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Grupo YA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834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 Júlia Oliveira Lins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0014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Yohanna de Oliveira Cavalcanti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761" y="622578"/>
            <a:ext cx="7559278" cy="1414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Recursos do Projeto e Próximos Passos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78761" y="2377083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Agradecemos a atenção. O projeto está disponível para visualização e análise.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8761" y="3695938"/>
            <a:ext cx="7559278" cy="1674495"/>
          </a:xfrm>
          <a:prstGeom prst="roundRect">
            <a:avLst>
              <a:gd name="adj" fmla="val 8737"/>
            </a:avLst>
          </a:prstGeom>
          <a:solidFill>
            <a:srgbClr val="F9F9FF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3665458"/>
            <a:ext cx="7559278" cy="121920"/>
          </a:xfrm>
          <a:prstGeom prst="roundRect">
            <a:avLst>
              <a:gd name="adj" fmla="val 77995"/>
            </a:avLst>
          </a:prstGeom>
          <a:solidFill>
            <a:srgbClr val="1B54DA"/>
          </a:solidFill>
          <a:ln/>
        </p:spPr>
      </p:sp>
      <p:sp>
        <p:nvSpPr>
          <p:cNvPr id="7" name="Shape 4"/>
          <p:cNvSpPr/>
          <p:nvPr/>
        </p:nvSpPr>
        <p:spPr>
          <a:xfrm>
            <a:off x="9718834" y="3356372"/>
            <a:ext cx="679133" cy="679133"/>
          </a:xfrm>
          <a:prstGeom prst="roundRect">
            <a:avLst>
              <a:gd name="adj" fmla="val 134642"/>
            </a:avLst>
          </a:prstGeom>
          <a:solidFill>
            <a:srgbClr val="1B54D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22550" y="3560088"/>
            <a:ext cx="271582" cy="2715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535579" y="4261842"/>
            <a:ext cx="315634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Código Fonte (GitHub)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535579" y="4751308"/>
            <a:ext cx="70456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https://github.com/AnaLinsDev/projeto\_final\_i1a2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78761" y="5936337"/>
            <a:ext cx="7559278" cy="1674495"/>
          </a:xfrm>
          <a:prstGeom prst="roundRect">
            <a:avLst>
              <a:gd name="adj" fmla="val 8737"/>
            </a:avLst>
          </a:prstGeom>
          <a:solidFill>
            <a:srgbClr val="F9F9FF"/>
          </a:solidFill>
          <a:ln/>
        </p:spPr>
      </p:sp>
      <p:sp>
        <p:nvSpPr>
          <p:cNvPr id="12" name="Shape 8"/>
          <p:cNvSpPr/>
          <p:nvPr/>
        </p:nvSpPr>
        <p:spPr>
          <a:xfrm>
            <a:off x="6278761" y="5905857"/>
            <a:ext cx="7559278" cy="121920"/>
          </a:xfrm>
          <a:prstGeom prst="roundRect">
            <a:avLst>
              <a:gd name="adj" fmla="val 77995"/>
            </a:avLst>
          </a:prstGeom>
          <a:solidFill>
            <a:srgbClr val="1B54DA"/>
          </a:solidFill>
          <a:ln/>
        </p:spPr>
      </p:sp>
      <p:sp>
        <p:nvSpPr>
          <p:cNvPr id="13" name="Shape 9"/>
          <p:cNvSpPr/>
          <p:nvPr/>
        </p:nvSpPr>
        <p:spPr>
          <a:xfrm>
            <a:off x="9718834" y="5596771"/>
            <a:ext cx="679133" cy="679133"/>
          </a:xfrm>
          <a:prstGeom prst="roundRect">
            <a:avLst>
              <a:gd name="adj" fmla="val 134642"/>
            </a:avLst>
          </a:prstGeom>
          <a:solidFill>
            <a:srgbClr val="1B54DA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22550" y="5800487"/>
            <a:ext cx="271582" cy="27158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535579" y="6502241"/>
            <a:ext cx="2941558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Aplicação (Streamlit)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535579" y="6991707"/>
            <a:ext cx="70456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https://projetofinali2a2.streamlit.app/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675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Introdução ao Agente Inteligente de Extração de Dados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210872"/>
            <a:ext cx="3664744" cy="2890480"/>
          </a:xfrm>
          <a:prstGeom prst="roundRect">
            <a:avLst>
              <a:gd name="adj" fmla="val 5062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210872"/>
            <a:ext cx="121920" cy="289048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468166"/>
            <a:ext cx="30587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 Tema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142524" y="3029545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Extração de dados de notas fiscais (físicas ou digitais).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210872"/>
            <a:ext cx="3664863" cy="2890480"/>
          </a:xfrm>
          <a:prstGeom prst="roundRect">
            <a:avLst>
              <a:gd name="adj" fmla="val 5062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210872"/>
            <a:ext cx="121920" cy="289048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468166"/>
            <a:ext cx="305883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 Solução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034082" y="3029545"/>
            <a:ext cx="30588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Um agente inteligente com interface visual para leitura e extração automática de campos específicos de notas fiscais.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28166"/>
            <a:ext cx="3664744" cy="2164675"/>
          </a:xfrm>
          <a:prstGeom prst="roundRect">
            <a:avLst>
              <a:gd name="adj" fmla="val 6759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328166"/>
            <a:ext cx="121920" cy="2164675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585460"/>
            <a:ext cx="30587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Cenário Ideal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142524" y="6146840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Integração via API para uso por sistemas internos da empresa.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2550" y="491966"/>
            <a:ext cx="4472821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Dados Capturados: 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112550" y="1122640"/>
            <a:ext cx="5128974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 Que o Agente Extrai?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6112550" y="1950125"/>
            <a:ext cx="7891701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solução foi desenvolvida para capturar informações fiscais e comerciais cruciais, convertendo-as em um formato estruturado.</a:t>
            </a:r>
            <a:endParaRPr lang="en-US" sz="14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2550" y="2723793"/>
            <a:ext cx="536734" cy="53673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12550" y="3484126"/>
            <a:ext cx="2641759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Emitente e Destinatário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112550" y="3870841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Informações completas das partes envolvidas na transação.</a:t>
            </a:r>
            <a:endParaRPr lang="en-US" sz="14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12550" y="4514850"/>
            <a:ext cx="536734" cy="5367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12550" y="5275183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Itens da Nota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6112550" y="5661898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Descrição, quantidade e valor de cada produto ou serviço.</a:t>
            </a:r>
            <a:endParaRPr lang="en-US" sz="14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12550" y="6305907"/>
            <a:ext cx="536734" cy="53673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112550" y="7066240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Impostos e Códigos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6112550" y="7452955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ICMS, IPI, PIS, COFINS, CFOP, CST e outros códigos fiscais.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8190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Público-Alvo e Justificativa Estratégica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7604284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Foco em Setores Contábeis e Fiscais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529132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público-alvo principal são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pequenas e médias empresas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com aplicação direta nos setores contábil e fiscal, onde a precisão e a velocidade são críticas.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872990"/>
            <a:ext cx="7604284" cy="1326713"/>
          </a:xfrm>
          <a:prstGeom prst="roundRect">
            <a:avLst>
              <a:gd name="adj" fmla="val 7181"/>
            </a:avLst>
          </a:prstGeom>
          <a:solidFill>
            <a:srgbClr val="BBCDF7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201841"/>
            <a:ext cx="283488" cy="22681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530906" y="5156478"/>
            <a:ext cx="6640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extração inclui dados básicos e informações relevantes para a conformidade fiscal.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618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7334" y="2644973"/>
            <a:ext cx="8521779" cy="515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Otimização de Rotina e Redução de Erros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303770" y="3407926"/>
            <a:ext cx="22860" cy="4238387"/>
          </a:xfrm>
          <a:prstGeom prst="roundRect">
            <a:avLst>
              <a:gd name="adj" fmla="val 303064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554474" y="3407926"/>
            <a:ext cx="6737866" cy="1280874"/>
          </a:xfrm>
          <a:prstGeom prst="roundRect">
            <a:avLst>
              <a:gd name="adj" fmla="val 54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502348" y="3580448"/>
            <a:ext cx="262509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Conversão para JSON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26996" y="3988594"/>
            <a:ext cx="6400443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Automatizar a leitura de NFs, convertendo as informações para formato JSON, facilitando a integração com outras ferramentas.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7338060" y="5018603"/>
            <a:ext cx="6737866" cy="1280874"/>
          </a:xfrm>
          <a:prstGeom prst="rect">
            <a:avLst/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02962" y="5191125"/>
            <a:ext cx="270902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Otimização de Tempo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502962" y="5599271"/>
            <a:ext cx="6400443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Reduzir o tempo dedicado à extração manual de dados, liberando a equipe para tarefas mais estratégicas.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54474" y="6629281"/>
            <a:ext cx="6737866" cy="1017032"/>
          </a:xfrm>
          <a:prstGeom prst="roundRect">
            <a:avLst>
              <a:gd name="adj" fmla="val 681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476869" y="6801803"/>
            <a:ext cx="265056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Minimização de Erros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726996" y="7209949"/>
            <a:ext cx="6400443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Eliminar erros humanos inerentes ao processo de digitação e extração manual.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10337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Visão de Futuro: A Evolução para API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6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projeto foi concebido com escalabilidade em mente. A próxima etapa é a transformação em um serviço robusto.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3496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Consumo de Dados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Permitir que outras ferramentas consumam diretamente os dados JSON gerados.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53496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69036"/>
            <a:ext cx="3467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Aplicações Web Internas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Utilização em dashboards e sistemas internos para gerenciamento fiscal.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53496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Análise e Relatórios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Viabilizar a geração de gráficos e relatórios com filtros avançados (ex: data de emissão).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419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Tecnologias e Ferramentas de Desenvolvimento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538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solução combina linguagens de programação, inteligência artificial e frameworks de frontend para criar um agente eficiente.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26337"/>
            <a:ext cx="13042821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4033957"/>
            <a:ext cx="4342448" cy="2395657"/>
          </a:xfrm>
          <a:prstGeom prst="roundRect">
            <a:avLst>
              <a:gd name="adj" fmla="val 3977"/>
            </a:avLst>
          </a:prstGeom>
          <a:solidFill>
            <a:srgbClr val="D2DDF9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751189"/>
            <a:ext cx="35486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Linguagem principal para a implementação da lógica do código e extração de texto.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3857" y="4033957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9" name="Shape 7"/>
          <p:cNvSpPr/>
          <p:nvPr/>
        </p:nvSpPr>
        <p:spPr>
          <a:xfrm>
            <a:off x="5143857" y="4033957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Text 8"/>
          <p:cNvSpPr/>
          <p:nvPr/>
        </p:nvSpPr>
        <p:spPr>
          <a:xfrm>
            <a:off x="5710833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Gemini AI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710833" y="4751189"/>
            <a:ext cx="320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Inteligência Artificial utilizada para a comunicação e extração de dados complexos.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860369" y="494823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002054" y="5089922"/>
            <a:ext cx="283488" cy="283488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6424" y="4033957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6424" y="4033957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6" name="Text 13"/>
          <p:cNvSpPr/>
          <p:nvPr/>
        </p:nvSpPr>
        <p:spPr>
          <a:xfrm>
            <a:off x="10053399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053399" y="4751189"/>
            <a:ext cx="35487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Framework utilizado para construir o frontend e a interface visual do usuário.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202936" y="494823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44620" y="5089922"/>
            <a:ext cx="283488" cy="283488"/>
          </a:xfrm>
          <a:prstGeom prst="rect">
            <a:avLst/>
          </a:prstGeom>
        </p:spPr>
      </p:pic>
      <p:sp>
        <p:nvSpPr>
          <p:cNvPr id="20" name="Text 16"/>
          <p:cNvSpPr/>
          <p:nvPr/>
        </p:nvSpPr>
        <p:spPr>
          <a:xfrm>
            <a:off x="793790" y="66923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Definimos modelos, helpers e funções de iniciação para comunicação otimizada com o Gemini.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596146"/>
            <a:ext cx="10549414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Fluxo Operacional do Agente (7 Passos)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666" y="1707118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666" y="2045137"/>
            <a:ext cx="4226481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758666" y="2214443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Inserir API KEY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8666" y="2683192"/>
            <a:ext cx="422648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usuário insere a chave API do Gemini a ser utilizada.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201841" y="1707118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1841" y="2045137"/>
            <a:ext cx="4226600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5201841" y="2214443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Escolher Arquivos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201841" y="2683192"/>
            <a:ext cx="4226600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usuário faz o upload das notas fiscais (PDF, XML, JPG/PNG).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645134" y="1707118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45134" y="2045137"/>
            <a:ext cx="4226600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9645134" y="2214443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Leitura da NF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9645134" y="2683192"/>
            <a:ext cx="4226600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agente lê o arquivo (Python para XML; Prompt para outros formatos).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8666" y="3756065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8666" y="4094083"/>
            <a:ext cx="4226481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758666" y="4263390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Processar Arquivos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58666" y="4732139"/>
            <a:ext cx="4226481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usuário clica no botão para iniciar a extração.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5201841" y="3756065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05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5201841" y="4094083"/>
            <a:ext cx="4226600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1" name="Text 19"/>
          <p:cNvSpPr/>
          <p:nvPr/>
        </p:nvSpPr>
        <p:spPr>
          <a:xfrm>
            <a:off x="5201841" y="4263390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Extração de Dados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5201841" y="4732139"/>
            <a:ext cx="4226600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agente usa o prompt para extrair dados relevantes do texto e retorna um JSON.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9645134" y="3756065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06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9645134" y="4094083"/>
            <a:ext cx="4226600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5" name="Text 23"/>
          <p:cNvSpPr/>
          <p:nvPr/>
        </p:nvSpPr>
        <p:spPr>
          <a:xfrm>
            <a:off x="9645134" y="4263390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Visualização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9645134" y="4732139"/>
            <a:ext cx="4226600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plataforma exibe os dados extraídos em formato de array de JSONs.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758666" y="6151840"/>
            <a:ext cx="21669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07</a:t>
            </a:r>
            <a:endParaRPr lang="en-US" sz="1700" dirty="0"/>
          </a:p>
        </p:txBody>
      </p:sp>
      <p:sp>
        <p:nvSpPr>
          <p:cNvPr id="28" name="Shape 26"/>
          <p:cNvSpPr/>
          <p:nvPr/>
        </p:nvSpPr>
        <p:spPr>
          <a:xfrm>
            <a:off x="758666" y="6489859"/>
            <a:ext cx="13113068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9" name="Text 27"/>
          <p:cNvSpPr/>
          <p:nvPr/>
        </p:nvSpPr>
        <p:spPr>
          <a:xfrm>
            <a:off x="758666" y="6659166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Download</a:t>
            </a:r>
            <a:endParaRPr lang="en-US" sz="2100" dirty="0"/>
          </a:p>
        </p:txBody>
      </p:sp>
      <p:sp>
        <p:nvSpPr>
          <p:cNvPr id="30" name="Text 28"/>
          <p:cNvSpPr/>
          <p:nvPr/>
        </p:nvSpPr>
        <p:spPr>
          <a:xfrm>
            <a:off x="758666" y="7127915"/>
            <a:ext cx="13113068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usuário pode visualizar e fazer o download do array JSON.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8511" y="368022"/>
            <a:ext cx="5028843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Detalhes Técnicos da Extração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68511" y="1053941"/>
            <a:ext cx="13693378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processo de leitura varia conforme o tipo de arquivo, garantindo a máxima precisão na obtenção do texto base.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68511" y="1552337"/>
            <a:ext cx="2007989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Arquivos XML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468511" y="1937147"/>
            <a:ext cx="6683454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agente utiliza a lógica em Python para extrair o texto diretamente do arquivo estruturado.</a:t>
            </a:r>
            <a:endParaRPr lang="en-US" sz="10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511" y="2301716"/>
            <a:ext cx="6683454" cy="668345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86055" y="1552337"/>
            <a:ext cx="257008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PDF e Imagens (JPG/PNG)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486055" y="1937147"/>
            <a:ext cx="6683454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agente utiliza um prompt específico do Gemini para extrair o texto a partir da imagem ou do PDF.</a:t>
            </a:r>
            <a:endParaRPr lang="en-US" sz="10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055" y="2301716"/>
            <a:ext cx="6683454" cy="668345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68511" y="9286161"/>
            <a:ext cx="13693378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texto gerado é então processado pelo Gemini para retornar o JSON estruturado.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2025-10-25T02:09:14Z</dcterms:created>
  <dcterms:modified xsi:type="dcterms:W3CDTF">2025-10-25T02:09:14Z</dcterms:modified>
</cp:coreProperties>
</file>